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m4a" ContentType="audi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5" d="100"/>
          <a:sy n="85" d="100"/>
        </p:scale>
        <p:origin x="-17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DC73C-3D44-0C47-83D9-892C18AAE15D}" type="datetimeFigureOut">
              <a:rPr lang="en-US" smtClean="0"/>
              <a:t>12/30/15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E837-AA7D-5848-B59C-CBD50EBE3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659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DC73C-3D44-0C47-83D9-892C18AAE15D}" type="datetimeFigureOut">
              <a:rPr lang="en-US" smtClean="0"/>
              <a:t>12/30/15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E837-AA7D-5848-B59C-CBD50EBE3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096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DC73C-3D44-0C47-83D9-892C18AAE15D}" type="datetimeFigureOut">
              <a:rPr lang="en-US" smtClean="0"/>
              <a:t>12/30/15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E837-AA7D-5848-B59C-CBD50EBE3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506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DC73C-3D44-0C47-83D9-892C18AAE15D}" type="datetimeFigureOut">
              <a:rPr lang="en-US" smtClean="0"/>
              <a:t>12/30/15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E837-AA7D-5848-B59C-CBD50EBE3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872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DC73C-3D44-0C47-83D9-892C18AAE15D}" type="datetimeFigureOut">
              <a:rPr lang="en-US" smtClean="0"/>
              <a:t>12/30/15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E837-AA7D-5848-B59C-CBD50EBE3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696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DC73C-3D44-0C47-83D9-892C18AAE15D}" type="datetimeFigureOut">
              <a:rPr lang="en-US" smtClean="0"/>
              <a:t>12/30/15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E837-AA7D-5848-B59C-CBD50EBE3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886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DC73C-3D44-0C47-83D9-892C18AAE15D}" type="datetimeFigureOut">
              <a:rPr lang="en-US" smtClean="0"/>
              <a:t>12/30/15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E837-AA7D-5848-B59C-CBD50EBE3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89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DC73C-3D44-0C47-83D9-892C18AAE15D}" type="datetimeFigureOut">
              <a:rPr lang="en-US" smtClean="0"/>
              <a:t>12/30/15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E837-AA7D-5848-B59C-CBD50EBE3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942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DC73C-3D44-0C47-83D9-892C18AAE15D}" type="datetimeFigureOut">
              <a:rPr lang="en-US" smtClean="0"/>
              <a:t>12/30/15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E837-AA7D-5848-B59C-CBD50EBE3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627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DC73C-3D44-0C47-83D9-892C18AAE15D}" type="datetimeFigureOut">
              <a:rPr lang="en-US" smtClean="0"/>
              <a:t>12/30/15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E837-AA7D-5848-B59C-CBD50EBE3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314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DC73C-3D44-0C47-83D9-892C18AAE15D}" type="datetimeFigureOut">
              <a:rPr lang="en-US" smtClean="0"/>
              <a:t>12/30/15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E837-AA7D-5848-B59C-CBD50EBE3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56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8DC73C-3D44-0C47-83D9-892C18AAE15D}" type="datetimeFigureOut">
              <a:rPr lang="en-US" smtClean="0"/>
              <a:t>12/30/15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45E837-AA7D-5848-B59C-CBD50EBE3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647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1.png"/><Relationship Id="rId1" Type="http://schemas.microsoft.com/office/2007/relationships/media" Target="../media/media1.m4a"/><Relationship Id="rId2" Type="http://schemas.openxmlformats.org/officeDocument/2006/relationships/audio" Target="../media/media1.m4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test audio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8824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Macintosh PowerPoint</Application>
  <PresentationFormat>On-screen Show (4:3)</PresentationFormat>
  <Paragraphs>0</Paragraphs>
  <Slides>1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Faulkner</dc:creator>
  <cp:lastModifiedBy>Thomas Faulkner</cp:lastModifiedBy>
  <cp:revision>1</cp:revision>
  <dcterms:created xsi:type="dcterms:W3CDTF">2015-12-30T17:04:11Z</dcterms:created>
  <dcterms:modified xsi:type="dcterms:W3CDTF">2015-12-30T17:07:07Z</dcterms:modified>
</cp:coreProperties>
</file>